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62" r:id="rId4"/>
    <p:sldId id="263" r:id="rId5"/>
    <p:sldId id="264" r:id="rId6"/>
    <p:sldId id="265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336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1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5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5" name="Szabadkézi sokszög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Vertical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Cím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Vertical Szöveg helye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hu-HU" smtClean="0"/>
              <a:t>2017.07.27.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hu-HU" smtClean="0"/>
              <a:pPr/>
              <a:t>2017.07.27.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Határon túli magyar társadalmi adatok elemzése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Oktató</a:t>
            </a:r>
            <a:r>
              <a:rPr lang="hu-HU" dirty="0" smtClean="0"/>
              <a:t>: Papp Z. Attila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Kurzus célja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17614" y="1828800"/>
            <a:ext cx="9269286" cy="1528192"/>
          </a:xfrm>
        </p:spPr>
        <p:txBody>
          <a:bodyPr/>
          <a:lstStyle/>
          <a:p>
            <a:r>
              <a:rPr lang="hu-HU" dirty="0"/>
              <a:t>Bemutatni a határon túli magyar társadalmak legfontosabb kérdéseit és azok adatokkal való elemezhetőségét</a:t>
            </a:r>
            <a:br>
              <a:rPr lang="hu-HU" dirty="0"/>
            </a:b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7614" y="2636912"/>
            <a:ext cx="9753600" cy="2362199"/>
          </a:xfrm>
        </p:spPr>
        <p:txBody>
          <a:bodyPr>
            <a:noAutofit/>
          </a:bodyPr>
          <a:lstStyle/>
          <a:p>
            <a:pPr algn="just"/>
            <a:r>
              <a:rPr lang="hu-HU" sz="2800" cap="none" dirty="0" smtClean="0"/>
              <a:t>A résztvevő diákok biztos tudással rendelkezzenek a határon túli magyar társadalmak legfontosabb kérdéseiről; magabiztosan tudják megválaszolni a szociológiai kérdéseket statisztikai eszközök segítségével a határon túli magyarság kérdéskörében</a:t>
            </a:r>
            <a:r>
              <a:rPr lang="hu-HU" sz="2800" cap="none" dirty="0"/>
              <a:t>.</a:t>
            </a:r>
            <a:r>
              <a:rPr lang="hu-HU" sz="2800" cap="none" dirty="0" smtClean="0"/>
              <a:t>  </a:t>
            </a:r>
            <a:br>
              <a:rPr lang="hu-HU" sz="2800" cap="none" dirty="0" smtClean="0"/>
            </a:br>
            <a:endParaRPr lang="hu-HU" sz="2800" cap="none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Kimeneteli célok</a:t>
            </a:r>
            <a:r>
              <a:rPr lang="hu-HU" sz="2800" dirty="0" smtClean="0"/>
              <a:t>: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Kurzus felépítése:</a:t>
            </a:r>
            <a:br>
              <a:rPr lang="hu-HU" dirty="0"/>
            </a:b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xfrm>
            <a:off x="1233278" y="1828800"/>
            <a:ext cx="8605549" cy="4120480"/>
          </a:xfrm>
        </p:spPr>
        <p:txBody>
          <a:bodyPr>
            <a:normAutofit/>
          </a:bodyPr>
          <a:lstStyle/>
          <a:p>
            <a:pPr lvl="0"/>
            <a:r>
              <a:rPr lang="hu-HU" dirty="0" smtClean="0"/>
              <a:t>Határon </a:t>
            </a:r>
            <a:r>
              <a:rPr lang="hu-HU" dirty="0"/>
              <a:t>túli magyar közösségek adatközpontú elemzésének áttekintése, fontosabb kérdéskörök, nézetek és elemzések </a:t>
            </a:r>
            <a:r>
              <a:rPr lang="hu-HU" dirty="0" smtClean="0"/>
              <a:t>bemutatása (4*90perc)</a:t>
            </a:r>
            <a:endParaRPr lang="hu-HU" dirty="0"/>
          </a:p>
          <a:p>
            <a:pPr lvl="1"/>
            <a:r>
              <a:rPr lang="hu-HU" dirty="0" smtClean="0"/>
              <a:t>az </a:t>
            </a:r>
            <a:r>
              <a:rPr lang="hu-HU" dirty="0"/>
              <a:t>előzetesen feltett kérdések statisztikai igényességgel való megválaszolása</a:t>
            </a:r>
          </a:p>
          <a:p>
            <a:pPr lvl="1"/>
            <a:r>
              <a:rPr lang="hu-HU" dirty="0" smtClean="0"/>
              <a:t>év </a:t>
            </a:r>
            <a:r>
              <a:rPr lang="hu-HU" dirty="0"/>
              <a:t>végi prezentáció témájának kiválasztása</a:t>
            </a:r>
          </a:p>
          <a:p>
            <a:pPr lvl="0"/>
            <a:r>
              <a:rPr lang="hu-HU" dirty="0" smtClean="0"/>
              <a:t>Adatelemzési gyakorlatok </a:t>
            </a:r>
            <a:r>
              <a:rPr lang="hu-HU" dirty="0"/>
              <a:t>az előre kiadott </a:t>
            </a:r>
            <a:r>
              <a:rPr lang="hu-HU" dirty="0" smtClean="0"/>
              <a:t>adatbázison (4*90 perc)</a:t>
            </a:r>
            <a:endParaRPr lang="hu-HU" dirty="0"/>
          </a:p>
          <a:p>
            <a:pPr lvl="0"/>
            <a:r>
              <a:rPr lang="hu-HU" dirty="0" smtClean="0"/>
              <a:t>Kutatási eredmények prezentálása (2*90perc)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84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Számonkérés jellege</a:t>
            </a:r>
            <a:endParaRPr lang="hu-HU" sz="3200" dirty="0"/>
          </a:p>
        </p:txBody>
      </p:sp>
      <p:sp>
        <p:nvSpPr>
          <p:cNvPr id="2" name="Tartalom helye 1"/>
          <p:cNvSpPr>
            <a:spLocks noGrp="1"/>
          </p:cNvSpPr>
          <p:nvPr>
            <p:ph sz="half" idx="2"/>
          </p:nvPr>
        </p:nvSpPr>
        <p:spPr>
          <a:xfrm>
            <a:off x="1217614" y="1844824"/>
            <a:ext cx="9917358" cy="432737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hu-HU" dirty="0"/>
          </a:p>
          <a:p>
            <a:pPr marL="45720" indent="0">
              <a:buNone/>
            </a:pPr>
            <a:r>
              <a:rPr lang="hu-HU" dirty="0"/>
              <a:t>Feladat 1</a:t>
            </a:r>
          </a:p>
          <a:p>
            <a:r>
              <a:rPr lang="hu-HU" dirty="0"/>
              <a:t>A diákok számára kiosztásra kerül egy adatbázis és néhány forrás irodalom. Ezek segítségével az előzetesen feltett kérdésekre kell választ </a:t>
            </a:r>
            <a:r>
              <a:rPr lang="hu-HU" dirty="0" smtClean="0"/>
              <a:t>adni, kérdésenként </a:t>
            </a:r>
            <a:r>
              <a:rPr lang="hu-HU" dirty="0"/>
              <a:t>egy dia elkészítésével</a:t>
            </a:r>
            <a:r>
              <a:rPr lang="hu-HU" dirty="0" smtClean="0"/>
              <a:t>.</a:t>
            </a:r>
          </a:p>
          <a:p>
            <a:pPr marL="45720" indent="0">
              <a:buNone/>
            </a:pPr>
            <a:r>
              <a:rPr lang="hu-HU" dirty="0"/>
              <a:t> </a:t>
            </a:r>
            <a:r>
              <a:rPr lang="hu-HU" dirty="0" smtClean="0"/>
              <a:t>Feladat </a:t>
            </a:r>
            <a:r>
              <a:rPr lang="hu-HU" dirty="0"/>
              <a:t>2</a:t>
            </a:r>
          </a:p>
          <a:p>
            <a:r>
              <a:rPr lang="hu-HU" dirty="0"/>
              <a:t>Az előre megadott lehetőségek közül egy téma részletese körüljárása és egy 10 000 – 15 000 leütéses, publikálásra kész dolgozat elkészítése</a:t>
            </a:r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E1DF8B4-D44D-4061-B288-A94AFAC683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Világtérképek sorozat, Európát ábrázoló bemutató (szélesvásznú)</Template>
  <TotalTime>0</TotalTime>
  <Words>143</Words>
  <Application>Microsoft Office PowerPoint</Application>
  <PresentationFormat>Egyéni</PresentationFormat>
  <Paragraphs>20</Paragraphs>
  <Slides>5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Continental_Europe_16x9</vt:lpstr>
      <vt:lpstr>Határon túli magyar társadalmi adatok elemzése</vt:lpstr>
      <vt:lpstr>Kurzus célja:</vt:lpstr>
      <vt:lpstr>A résztvevő diákok biztos tudással rendelkezzenek a határon túli magyar társadalmak legfontosabb kérdéseiről; magabiztosan tudják megválaszolni a szociológiai kérdéseket statisztikai eszközök segítségével a határon túli magyarság kérdéskörében.   </vt:lpstr>
      <vt:lpstr>Kurzus felépítése: </vt:lpstr>
      <vt:lpstr>Számonkérés jellege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2017-07-25T14:16:23Z</dcterms:created>
  <dcterms:modified xsi:type="dcterms:W3CDTF">2017-07-27T11:13:14Z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